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package/2006/relationships/metadata/extended-properties" Target="docProps/app0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98" r:id="rId4"/>
    <p:sldId id="301" r:id="rId5"/>
    <p:sldId id="272" r:id="rId6"/>
    <p:sldId id="302" r:id="rId7"/>
    <p:sldId id="295" r:id="rId8"/>
    <p:sldId id="299" r:id="rId9"/>
    <p:sldId id="296" r:id="rId10"/>
    <p:sldId id="300" r:id="rId11"/>
    <p:sldId id="269" r:id="rId12"/>
    <p:sldId id="270" r:id="rId13"/>
    <p:sldId id="29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5" autoAdjust="0"/>
    <p:restoredTop sz="58359" autoAdjust="0"/>
  </p:normalViewPr>
  <p:slideViewPr>
    <p:cSldViewPr snapToGrid="0" snapToObjects="1">
      <p:cViewPr varScale="1">
        <p:scale>
          <a:sx n="63" d="100"/>
          <a:sy n="63" d="100"/>
        </p:scale>
        <p:origin x="31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C96BA-08DA-2D41-9ABB-71839B9120E1}" type="datetimeFigureOut">
              <a:rPr lang="en-US" smtClean="0"/>
              <a:t>1/22/19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5FF4D-D286-9945-84D1-EE6F41294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37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5FF4D-D286-9945-84D1-EE6F412942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71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5FF4D-D286-9945-84D1-EE6F412942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39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5FF4D-D286-9945-84D1-EE6F412942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23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5FF4D-D286-9945-84D1-EE6F412942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48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5FF4D-D286-9945-84D1-EE6F412942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23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5FF4D-D286-9945-84D1-EE6F412942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04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5FF4D-D286-9945-84D1-EE6F412942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24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5FF4D-D286-9945-84D1-EE6F412942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2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1/22/19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1/22/19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1/22/19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EB5C9-1307-BA42-ABA2-0BC069CD8E7F}" type="datetimeFigureOut">
              <a:rPr lang="en-US" smtClean="0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lastic23jan.eventbrite.co.uk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marL="0" lvl="0" indent="0">
              <a:buNone/>
            </a:pPr>
            <a:r>
              <a:rPr lang="en-GB" dirty="0"/>
              <a:t>DATA, DESIGN &amp; THE CITY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GB" b="1" dirty="0"/>
              <a:t>JAMES STEWART &amp; MORGAN CURRIE</a:t>
            </a:r>
            <a:endParaRPr lang="en-GB" sz="3700" b="1" dirty="0"/>
          </a:p>
          <a:p>
            <a:pPr marL="0" lvl="0" indent="0">
              <a:buNone/>
            </a:pPr>
            <a:endParaRPr lang="en-GB" sz="3700" b="1" dirty="0"/>
          </a:p>
          <a:p>
            <a:pPr marL="0" lvl="0" indent="0">
              <a:buNone/>
            </a:pPr>
            <a:r>
              <a:rPr lang="en-GB" b="1" dirty="0"/>
              <a:t>23 JANUARY 2019</a:t>
            </a:r>
            <a:endParaRPr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t>15 January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415" y="950224"/>
            <a:ext cx="7772400" cy="1362075"/>
          </a:xfrm>
        </p:spPr>
        <p:txBody>
          <a:bodyPr>
            <a:normAutofit/>
          </a:bodyPr>
          <a:lstStyle/>
          <a:p>
            <a:pPr algn="ctr" fontAlgn="base"/>
            <a:r>
              <a:rPr lang="en-GB" dirty="0"/>
              <a:t>teams</a:t>
            </a:r>
            <a:endParaRPr lang="en-GB" b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D3AE4-310F-D445-BBD3-48354A6752F5}"/>
              </a:ext>
            </a:extLst>
          </p:cNvPr>
          <p:cNvSpPr txBox="1"/>
          <p:nvPr/>
        </p:nvSpPr>
        <p:spPr>
          <a:xfrm>
            <a:off x="495562" y="2069819"/>
            <a:ext cx="785810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endParaRPr lang="en-GB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1" algn="ctr"/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(10:20-10:50)</a:t>
            </a:r>
          </a:p>
          <a:p>
            <a:pPr lvl="1" algn="ctr"/>
            <a:endParaRPr lang="en-GB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Exchange contact details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See (1)</a:t>
            </a:r>
          </a:p>
        </p:txBody>
      </p:sp>
    </p:spTree>
    <p:extLst>
      <p:ext uri="{BB962C8B-B14F-4D97-AF65-F5344CB8AC3E}">
        <p14:creationId xmlns:p14="http://schemas.microsoft.com/office/powerpoint/2010/main" val="453785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marL="0" lvl="0" indent="0">
              <a:buNone/>
            </a:pPr>
            <a:r>
              <a:rPr dirty="0"/>
              <a:t>Sub-Themes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511800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/>
              <a:t>Design a campaign to raise general public awareness about upcycling and the circular economy</a:t>
            </a:r>
          </a:p>
          <a:p>
            <a:endParaRPr lang="en-GB" b="1" dirty="0"/>
          </a:p>
          <a:p>
            <a:r>
              <a:rPr lang="en-GB" b="1" dirty="0"/>
              <a:t>Capture data and indicators to make local systems of the city’s waste streams and consumption more visible</a:t>
            </a:r>
          </a:p>
          <a:p>
            <a:endParaRPr lang="en-GB" b="1" dirty="0"/>
          </a:p>
          <a:p>
            <a:r>
              <a:rPr lang="en-GB" b="1" dirty="0"/>
              <a:t>Capture data and indicators to make the circular economy more visible and tractable</a:t>
            </a:r>
          </a:p>
          <a:p>
            <a:endParaRPr lang="en-GB" b="1" dirty="0"/>
          </a:p>
          <a:p>
            <a:r>
              <a:rPr lang="en-GB" b="1" dirty="0"/>
              <a:t>Create new ways to enable recycling, reuse and upcycling projects (both online and offline)</a:t>
            </a:r>
          </a:p>
          <a:p>
            <a:endParaRPr lang="en-GB" b="1" dirty="0"/>
          </a:p>
          <a:p>
            <a:r>
              <a:rPr lang="en-GB" b="1" dirty="0"/>
              <a:t>Design a political campaign aimed at changing policies and laws at city and state level</a:t>
            </a:r>
          </a:p>
          <a:p>
            <a:endParaRPr lang="en-GB" b="1" dirty="0"/>
          </a:p>
          <a:p>
            <a:r>
              <a:rPr lang="en-GB" b="1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687025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833120"/>
            <a:ext cx="8229600" cy="1143000"/>
          </a:xfrm>
        </p:spPr>
        <p:txBody>
          <a:bodyPr/>
          <a:lstStyle/>
          <a:p>
            <a:pPr marL="0" lvl="0" indent="0">
              <a:buNone/>
            </a:pPr>
            <a:r>
              <a:rPr dirty="0"/>
              <a:t>Between Now and Friday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2677160"/>
            <a:ext cx="8229600" cy="4525963"/>
          </a:xfrm>
        </p:spPr>
        <p:txBody>
          <a:bodyPr>
            <a:normAutofit/>
          </a:bodyPr>
          <a:lstStyle/>
          <a:p>
            <a:pPr lvl="1">
              <a:buAutoNum type="arabicPeriod"/>
            </a:pPr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Narrow your interests to a more specific problem (this can remain flexible for now)</a:t>
            </a:r>
          </a:p>
          <a:p>
            <a:pPr lvl="1">
              <a:buAutoNum type="arabicPeriod"/>
            </a:pPr>
            <a:endParaRPr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1">
              <a:buAutoNum type="arabicPeriod"/>
            </a:pPr>
            <a:r>
              <a:rPr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Compare schedules — what blocks of time can you find together </a:t>
            </a:r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 the </a:t>
            </a:r>
            <a:r>
              <a:rPr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next </a:t>
            </a:r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two </a:t>
            </a:r>
            <a:r>
              <a:rPr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week</a:t>
            </a:r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s?</a:t>
            </a:r>
            <a:endParaRPr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138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28" y="4538382"/>
            <a:ext cx="7772400" cy="1362075"/>
          </a:xfrm>
        </p:spPr>
        <p:txBody>
          <a:bodyPr>
            <a:normAutofit/>
          </a:bodyPr>
          <a:lstStyle/>
          <a:p>
            <a:pPr fontAlgn="base"/>
            <a:r>
              <a:rPr lang="en-GB" dirty="0"/>
              <a:t>Any closing issues, general questions?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63405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627" y="2024679"/>
            <a:ext cx="7772400" cy="100419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GB" dirty="0"/>
              <a:t>Design thinking in the field</a:t>
            </a:r>
            <a:br>
              <a:rPr lang="en-GB" dirty="0"/>
            </a:br>
            <a:endParaRPr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626" y="2492039"/>
            <a:ext cx="8394373" cy="1004196"/>
          </a:xfrm>
        </p:spPr>
        <p:txBody>
          <a:bodyPr>
            <a:noAutofit/>
          </a:bodyPr>
          <a:lstStyle/>
          <a:p>
            <a:r>
              <a:rPr lang="en-GB" sz="2200" dirty="0"/>
              <a:t>9:00-9:15 – reflective writing, review, &amp; introductions</a:t>
            </a:r>
            <a:br>
              <a:rPr lang="en-GB" sz="2200" dirty="0"/>
            </a:br>
            <a:br>
              <a:rPr lang="en-GB" sz="2200" dirty="0"/>
            </a:br>
            <a:r>
              <a:rPr lang="en-GB" sz="2200" dirty="0"/>
              <a:t>9:15-9:45 – </a:t>
            </a:r>
            <a:r>
              <a:rPr lang="en-GB" sz="2200" dirty="0" err="1"/>
              <a:t>Sampsa</a:t>
            </a:r>
            <a:r>
              <a:rPr lang="en-GB" sz="2200" dirty="0"/>
              <a:t> </a:t>
            </a:r>
            <a:r>
              <a:rPr lang="en-GB" sz="2200" dirty="0" err="1"/>
              <a:t>Hyyslo</a:t>
            </a:r>
            <a:br>
              <a:rPr lang="en-GB" sz="2200" dirty="0"/>
            </a:br>
            <a:br>
              <a:rPr lang="en-GB" sz="2200" dirty="0"/>
            </a:br>
            <a:r>
              <a:rPr lang="en-GB" sz="2200" dirty="0"/>
              <a:t>9:45-10:15 – Anton </a:t>
            </a:r>
            <a:r>
              <a:rPr lang="en-GB" sz="2200" dirty="0" err="1"/>
              <a:t>Puzorjov</a:t>
            </a:r>
            <a:r>
              <a:rPr lang="en-GB" sz="2200" dirty="0"/>
              <a:t> from one cherry</a:t>
            </a:r>
            <a:br>
              <a:rPr lang="en-GB" sz="2200" dirty="0"/>
            </a:br>
            <a:br>
              <a:rPr lang="en-GB" sz="2200" dirty="0"/>
            </a:br>
            <a:r>
              <a:rPr lang="en-GB" sz="2200" dirty="0"/>
              <a:t>10:15-10:20 – break</a:t>
            </a:r>
            <a:br>
              <a:rPr lang="en-GB" sz="2200" dirty="0"/>
            </a:br>
            <a:br>
              <a:rPr lang="en-GB" sz="2200" dirty="0"/>
            </a:br>
            <a:r>
              <a:rPr lang="en-GB" sz="2200" dirty="0"/>
              <a:t>10:20-10:50 – team assignments</a:t>
            </a:r>
            <a:br>
              <a:rPr lang="en-GB" sz="2200" dirty="0"/>
            </a:br>
            <a:br>
              <a:rPr lang="en-GB" sz="2200" dirty="0"/>
            </a:br>
            <a:endParaRPr sz="22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F3C3053-1B7A-7941-A183-E236DB2A7CE6}"/>
              </a:ext>
            </a:extLst>
          </p:cNvPr>
          <p:cNvSpPr txBox="1">
            <a:spLocks/>
          </p:cNvSpPr>
          <p:nvPr/>
        </p:nvSpPr>
        <p:spPr>
          <a:xfrm>
            <a:off x="749627" y="1020483"/>
            <a:ext cx="7772400" cy="10041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GB" dirty="0"/>
              <a:t>schedule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436245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F3C3053-1B7A-7941-A183-E236DB2A7CE6}"/>
              </a:ext>
            </a:extLst>
          </p:cNvPr>
          <p:cNvSpPr txBox="1">
            <a:spLocks/>
          </p:cNvSpPr>
          <p:nvPr/>
        </p:nvSpPr>
        <p:spPr>
          <a:xfrm>
            <a:off x="749627" y="1020483"/>
            <a:ext cx="7772400" cy="10041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GB" dirty="0"/>
              <a:t>Upcoming event:</a:t>
            </a:r>
            <a:endParaRPr lang="en-GB" b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E2CD8E-3817-3B4C-92A2-FCD2A2DC8031}"/>
              </a:ext>
            </a:extLst>
          </p:cNvPr>
          <p:cNvSpPr txBox="1"/>
          <p:nvPr/>
        </p:nvSpPr>
        <p:spPr>
          <a:xfrm>
            <a:off x="470227" y="3000039"/>
            <a:ext cx="8331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23/1 Transition Edinburgh - Community Workshop on “How can we as consumers get supermarkets to reduce plastic packaging for products?”</a:t>
            </a:r>
          </a:p>
          <a:p>
            <a:r>
              <a:rPr lang="en-GB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6pm-8.30pm. </a:t>
            </a:r>
          </a:p>
          <a:p>
            <a:endParaRPr lang="en-GB" sz="25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GB" sz="2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Sign up: </a:t>
            </a:r>
            <a:r>
              <a:rPr lang="en-GB" sz="2500" b="1" u="sng" dirty="0">
                <a:solidFill>
                  <a:schemeClr val="bg1"/>
                </a:solidFill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https://plastic23jan.eventbrite.co.uk</a:t>
            </a:r>
            <a:endParaRPr lang="en-GB" sz="2500" b="1" u="sng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55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948" y="962062"/>
            <a:ext cx="7772400" cy="1362075"/>
          </a:xfrm>
        </p:spPr>
        <p:txBody>
          <a:bodyPr>
            <a:normAutofit/>
          </a:bodyPr>
          <a:lstStyle/>
          <a:p>
            <a:pPr algn="ctr" fontAlgn="base"/>
            <a:r>
              <a:rPr lang="en-GB" dirty="0"/>
              <a:t>Just writing</a:t>
            </a:r>
            <a:endParaRPr lang="en-GB" b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D68367-0469-F24C-A782-45976BA165FB}"/>
              </a:ext>
            </a:extLst>
          </p:cNvPr>
          <p:cNvSpPr txBox="1"/>
          <p:nvPr/>
        </p:nvSpPr>
        <p:spPr>
          <a:xfrm>
            <a:off x="281548" y="2324137"/>
            <a:ext cx="83312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Your writing will be private.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Outcome doesn’t matter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Preparation for ‘real’ writing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We’ll give you a prompt; write it as the first thing on the page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Keep your hand moving on the page until time is up. Doesn’t need to be fast. Don’t stop until time is up!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You don’t need to write well. You don’t even need to like what you’ve written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For more information: https://</a:t>
            </a:r>
            <a:r>
              <a:rPr lang="en-GB" sz="22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www.ed.ac.uk</a:t>
            </a:r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/reflection</a:t>
            </a:r>
          </a:p>
          <a:p>
            <a:endParaRPr lang="en-US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79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948" y="1287182"/>
            <a:ext cx="7772400" cy="1362075"/>
          </a:xfrm>
        </p:spPr>
        <p:txBody>
          <a:bodyPr>
            <a:normAutofit/>
          </a:bodyPr>
          <a:lstStyle/>
          <a:p>
            <a:pPr algn="ctr" fontAlgn="base"/>
            <a:r>
              <a:rPr lang="en-GB" dirty="0"/>
              <a:t>Just writing</a:t>
            </a:r>
            <a:endParaRPr lang="en-GB" b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D68367-0469-F24C-A782-45976BA165FB}"/>
              </a:ext>
            </a:extLst>
          </p:cNvPr>
          <p:cNvSpPr txBox="1"/>
          <p:nvPr/>
        </p:nvSpPr>
        <p:spPr>
          <a:xfrm>
            <a:off x="281548" y="2649257"/>
            <a:ext cx="8331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 mins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Remember what you can from Friday’s 2 talks. What are some of the main problems faced by one or both groups?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What are some possible interventions you could make if you had all the time and resources necessary?</a:t>
            </a:r>
          </a:p>
          <a:p>
            <a:endParaRPr lang="en-US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25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948" y="1287182"/>
            <a:ext cx="7772400" cy="1362075"/>
          </a:xfrm>
        </p:spPr>
        <p:txBody>
          <a:bodyPr>
            <a:normAutofit/>
          </a:bodyPr>
          <a:lstStyle/>
          <a:p>
            <a:pPr algn="ctr" fontAlgn="base"/>
            <a:r>
              <a:rPr lang="en-GB" dirty="0"/>
              <a:t>Design ethnography</a:t>
            </a:r>
            <a:endParaRPr lang="en-GB" b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C30C18-8D25-BD4C-A801-5D19B3468790}"/>
              </a:ext>
            </a:extLst>
          </p:cNvPr>
          <p:cNvSpPr txBox="1"/>
          <p:nvPr/>
        </p:nvSpPr>
        <p:spPr>
          <a:xfrm>
            <a:off x="229254" y="2649257"/>
            <a:ext cx="78581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22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Sampsa</a:t>
            </a:r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22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Hyyslo</a:t>
            </a:r>
            <a:endParaRPr lang="en-GB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1" algn="ctr"/>
            <a:endParaRPr lang="en-GB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1" algn="ctr"/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(9:15-9:45)</a:t>
            </a:r>
          </a:p>
        </p:txBody>
      </p:sp>
    </p:spTree>
    <p:extLst>
      <p:ext uri="{BB962C8B-B14F-4D97-AF65-F5344CB8AC3E}">
        <p14:creationId xmlns:p14="http://schemas.microsoft.com/office/powerpoint/2010/main" val="3282966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948" y="1287182"/>
            <a:ext cx="7772400" cy="1362075"/>
          </a:xfrm>
        </p:spPr>
        <p:txBody>
          <a:bodyPr>
            <a:normAutofit/>
          </a:bodyPr>
          <a:lstStyle/>
          <a:p>
            <a:pPr algn="ctr" fontAlgn="base"/>
            <a:r>
              <a:rPr lang="en-GB" dirty="0"/>
              <a:t>One cherry</a:t>
            </a:r>
            <a:endParaRPr lang="en-GB" b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C30C18-8D25-BD4C-A801-5D19B3468790}"/>
              </a:ext>
            </a:extLst>
          </p:cNvPr>
          <p:cNvSpPr txBox="1"/>
          <p:nvPr/>
        </p:nvSpPr>
        <p:spPr>
          <a:xfrm>
            <a:off x="229254" y="2649257"/>
            <a:ext cx="78581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Anton </a:t>
            </a:r>
            <a:r>
              <a:rPr lang="en-GB" sz="22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Puzorjov</a:t>
            </a:r>
            <a:endParaRPr lang="en-GB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1" algn="ctr"/>
            <a:endParaRPr lang="en-GB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1" algn="ctr"/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(9:45-10:15)</a:t>
            </a:r>
          </a:p>
        </p:txBody>
      </p:sp>
    </p:spTree>
    <p:extLst>
      <p:ext uri="{BB962C8B-B14F-4D97-AF65-F5344CB8AC3E}">
        <p14:creationId xmlns:p14="http://schemas.microsoft.com/office/powerpoint/2010/main" val="3934210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948" y="1287182"/>
            <a:ext cx="7772400" cy="1362075"/>
          </a:xfrm>
        </p:spPr>
        <p:txBody>
          <a:bodyPr>
            <a:normAutofit/>
          </a:bodyPr>
          <a:lstStyle/>
          <a:p>
            <a:pPr algn="ctr" fontAlgn="base"/>
            <a:r>
              <a:rPr lang="en-GB" dirty="0"/>
              <a:t>break</a:t>
            </a:r>
            <a:endParaRPr lang="en-GB" b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C30C18-8D25-BD4C-A801-5D19B3468790}"/>
              </a:ext>
            </a:extLst>
          </p:cNvPr>
          <p:cNvSpPr txBox="1"/>
          <p:nvPr/>
        </p:nvSpPr>
        <p:spPr>
          <a:xfrm>
            <a:off x="229254" y="2649257"/>
            <a:ext cx="78581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endParaRPr lang="en-GB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1" algn="ctr"/>
            <a:r>
              <a:rPr lang="en-GB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(5 min)</a:t>
            </a:r>
          </a:p>
        </p:txBody>
      </p:sp>
    </p:spTree>
    <p:extLst>
      <p:ext uri="{BB962C8B-B14F-4D97-AF65-F5344CB8AC3E}">
        <p14:creationId xmlns:p14="http://schemas.microsoft.com/office/powerpoint/2010/main" val="3836302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2622</TotalTime>
  <Words>366</Words>
  <Application>Microsoft Macintosh PowerPoint</Application>
  <PresentationFormat>On-screen Show (4:3)</PresentationFormat>
  <Paragraphs>69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Century Gothic</vt:lpstr>
      <vt:lpstr>Office Theme</vt:lpstr>
      <vt:lpstr>DATA, DESIGN &amp; THE CITY</vt:lpstr>
      <vt:lpstr>Design thinking in the field </vt:lpstr>
      <vt:lpstr>9:00-9:15 – reflective writing, review, &amp; introductions  9:15-9:45 – Sampsa Hyyslo  9:45-10:15 – Anton Puzorjov from one cherry  10:15-10:20 – break  10:20-10:50 – team assignments  </vt:lpstr>
      <vt:lpstr>PowerPoint Presentation</vt:lpstr>
      <vt:lpstr>Just writing</vt:lpstr>
      <vt:lpstr>Just writing</vt:lpstr>
      <vt:lpstr>Design ethnography</vt:lpstr>
      <vt:lpstr>One cherry</vt:lpstr>
      <vt:lpstr>break</vt:lpstr>
      <vt:lpstr>teams</vt:lpstr>
      <vt:lpstr>Sub-Themes</vt:lpstr>
      <vt:lpstr>Between Now and Friday</vt:lpstr>
      <vt:lpstr>Any closing issues, general questions?</vt:lpstr>
    </vt:vector>
  </TitlesOfParts>
  <LinksUpToDate>false</LinksUpToDate>
  <SharedDoc>false</SharedDoc>
  <HyperlinksChanged>false</HyperlinksChanged>
  <AppVersion>16.0016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Design and Society</dc:title>
  <dc:creator>Ewan Klein, Hassan Waheed, Alexis Heeren</dc:creator>
  <cp:keywords/>
  <cp:lastModifiedBy>CURRIE Morgan</cp:lastModifiedBy>
  <cp:revision>35</cp:revision>
  <dcterms:created xsi:type="dcterms:W3CDTF">2018-11-01T20:24:52Z</dcterms:created>
  <dcterms:modified xsi:type="dcterms:W3CDTF">2019-01-22T14:04:58Z</dcterms:modified>
</cp:coreProperties>
</file>