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58333" autoAdjust="0"/>
  </p:normalViewPr>
  <p:slideViewPr>
    <p:cSldViewPr snapToGrid="0" snapToObjects="1">
      <p:cViewPr varScale="1">
        <p:scale>
          <a:sx n="62" d="100"/>
          <a:sy n="62" d="100"/>
        </p:scale>
        <p:origin x="31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C96BA-08DA-2D41-9ABB-71839B9120E1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FF4D-D286-9945-84D1-EE6F4129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5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DATA, DESIGN &amp; THE CITY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b="1" dirty="0"/>
              <a:t>JAMES STEWART &amp; MORGAN CURRIE</a:t>
            </a:r>
            <a:endParaRPr lang="en-GB" sz="3700" b="1" dirty="0"/>
          </a:p>
          <a:p>
            <a:pPr marL="0" lvl="0" indent="0">
              <a:buNone/>
            </a:pPr>
            <a:endParaRPr lang="en-GB" sz="3700" b="1" dirty="0"/>
          </a:p>
          <a:p>
            <a:pPr marL="0" lvl="0" indent="0">
              <a:buNone/>
            </a:pPr>
            <a:r>
              <a:rPr lang="en-GB" b="1" dirty="0"/>
              <a:t>13 MARCH 2019</a:t>
            </a:r>
            <a:endParaRPr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t>15 January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25" y="1943399"/>
            <a:ext cx="7772400" cy="10041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GB" dirty="0"/>
              <a:t>JUST write</a:t>
            </a:r>
            <a:br>
              <a:rPr lang="en-GB" dirty="0"/>
            </a:br>
            <a:endParaRPr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69091-B88E-A549-ABB1-0CB5663894EE}"/>
              </a:ext>
            </a:extLst>
          </p:cNvPr>
          <p:cNvSpPr txBox="1"/>
          <p:nvPr/>
        </p:nvSpPr>
        <p:spPr>
          <a:xfrm>
            <a:off x="1603656" y="3321424"/>
            <a:ext cx="683726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My DDC Team is…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‘unique selling point’ of my DDC project is…</a:t>
            </a:r>
          </a:p>
          <a:p>
            <a:endParaRPr lang="en-US" sz="2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25" y="2171999"/>
            <a:ext cx="7772400" cy="10041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GB" dirty="0"/>
              <a:t>ANNOUNCEMENTS</a:t>
            </a:r>
            <a:br>
              <a:rPr lang="en-GB" dirty="0"/>
            </a:b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331946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94" y="2492527"/>
            <a:ext cx="7772400" cy="1362075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GB" dirty="0"/>
              <a:t>PARTICIPATORY DESIGN WORKSHOPPING</a:t>
            </a:r>
            <a:br>
              <a:rPr lang="en-GB" dirty="0"/>
            </a:br>
            <a:endParaRPr lang="en-GB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42</Words>
  <Application>Microsoft Macintosh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DATA, DESIGN &amp; THE CITY</vt:lpstr>
      <vt:lpstr>JUST write </vt:lpstr>
      <vt:lpstr>ANNOUNCEMENTS </vt:lpstr>
      <vt:lpstr>PARTICIPATORY DESIGN WORKSHOPPING </vt:lpstr>
    </vt:vector>
  </TitlesOfParts>
  <LinksUpToDate>false</LinksUpToDate>
  <SharedDoc>false</SharedDoc>
  <HyperlinksChanged>false</HyperlinksChanged>
  <AppVersion>16.0016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Design and Society</dc:title>
  <dc:creator>Ewan Klein, Hassan Waheed, Alexis Heeren</dc:creator>
  <cp:keywords/>
  <cp:lastModifiedBy>CURRIE Morgan</cp:lastModifiedBy>
  <cp:revision>28</cp:revision>
  <dcterms:created xsi:type="dcterms:W3CDTF">2018-11-01T20:24:52Z</dcterms:created>
  <dcterms:modified xsi:type="dcterms:W3CDTF">2019-03-13T07:54:37Z</dcterms:modified>
</cp:coreProperties>
</file>