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25"/>
    <p:restoredTop sz="94666"/>
  </p:normalViewPr>
  <p:slideViewPr>
    <p:cSldViewPr snapToGrid="0" snapToObjects="1">
      <p:cViewPr varScale="1">
        <p:scale>
          <a:sx n="119" d="100"/>
          <a:sy n="119" d="100"/>
        </p:scale>
        <p:origin x="200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D57B0-10C8-144A-8C16-7DA2BBCDAD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Design </a:t>
            </a:r>
            <a:r>
              <a:rPr lang="fi-FI" dirty="0" err="1"/>
              <a:t>ethnography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46C748-C205-AC41-A1CA-8C1ECA7A15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Sampsa </a:t>
            </a:r>
            <a:r>
              <a:rPr lang="fi-FI" dirty="0" err="1"/>
              <a:t>hyysalo</a:t>
            </a:r>
            <a:endParaRPr lang="fi-FI" dirty="0"/>
          </a:p>
          <a:p>
            <a:r>
              <a:rPr lang="fi-FI" dirty="0" err="1"/>
              <a:t>Professor</a:t>
            </a:r>
            <a:r>
              <a:rPr lang="fi-FI" dirty="0"/>
              <a:t> of </a:t>
            </a:r>
            <a:r>
              <a:rPr lang="fi-FI" dirty="0" err="1"/>
              <a:t>codesign</a:t>
            </a:r>
            <a:endParaRPr lang="fi-FI" dirty="0"/>
          </a:p>
          <a:p>
            <a:r>
              <a:rPr lang="fi-FI" dirty="0"/>
              <a:t>Aalto </a:t>
            </a:r>
            <a:r>
              <a:rPr lang="fi-FI" dirty="0" err="1"/>
              <a:t>University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51668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A0205C9-6AFF-0049-9E8F-073D25299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Design </a:t>
            </a:r>
            <a:r>
              <a:rPr lang="fi-FI" dirty="0" err="1"/>
              <a:t>ethnography</a:t>
            </a:r>
            <a:endParaRPr lang="fi-FI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92E1F80-3F71-B54C-A8A8-045655B097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28990" y="1913467"/>
            <a:ext cx="4709054" cy="576262"/>
          </a:xfrm>
        </p:spPr>
        <p:txBody>
          <a:bodyPr/>
          <a:lstStyle/>
          <a:p>
            <a:r>
              <a:rPr lang="fi-FI" dirty="0" err="1"/>
              <a:t>Ethnography</a:t>
            </a:r>
            <a:endParaRPr lang="fi-FI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C42EF05-47A6-EC40-9A76-90B375C51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41121" y="2565401"/>
            <a:ext cx="5137682" cy="3725332"/>
          </a:xfrm>
        </p:spPr>
        <p:txBody>
          <a:bodyPr>
            <a:normAutofit fontScale="92500" lnSpcReduction="20000"/>
          </a:bodyPr>
          <a:lstStyle/>
          <a:p>
            <a:r>
              <a:rPr lang="fi-FI" dirty="0" err="1"/>
              <a:t>Immersing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researcher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social</a:t>
            </a:r>
            <a:r>
              <a:rPr lang="fi-FI" dirty="0"/>
              <a:t> and </a:t>
            </a:r>
            <a:r>
              <a:rPr lang="fi-FI" dirty="0" err="1"/>
              <a:t>cultural</a:t>
            </a:r>
            <a:r>
              <a:rPr lang="fi-FI" dirty="0"/>
              <a:t> </a:t>
            </a:r>
            <a:r>
              <a:rPr lang="fi-FI" dirty="0" err="1"/>
              <a:t>context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research</a:t>
            </a:r>
            <a:r>
              <a:rPr lang="fi-FI" dirty="0"/>
              <a:t> </a:t>
            </a:r>
            <a:r>
              <a:rPr lang="fi-FI" dirty="0" err="1"/>
              <a:t>subjects</a:t>
            </a:r>
            <a:r>
              <a:rPr lang="fi-FI" dirty="0"/>
              <a:t> </a:t>
            </a:r>
          </a:p>
          <a:p>
            <a:r>
              <a:rPr lang="fi-FI" dirty="0" err="1"/>
              <a:t>Elaborating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patterning</a:t>
            </a:r>
            <a:r>
              <a:rPr lang="fi-FI" dirty="0"/>
              <a:t> of </a:t>
            </a:r>
            <a:r>
              <a:rPr lang="fi-FI" dirty="0" err="1"/>
              <a:t>cultural</a:t>
            </a:r>
            <a:r>
              <a:rPr lang="fi-FI" dirty="0"/>
              <a:t> and </a:t>
            </a:r>
            <a:r>
              <a:rPr lang="fi-FI" dirty="0" err="1"/>
              <a:t>social</a:t>
            </a:r>
            <a:r>
              <a:rPr lang="fi-FI" dirty="0"/>
              <a:t> life (</a:t>
            </a:r>
            <a:r>
              <a:rPr lang="fi-FI" dirty="0" err="1"/>
              <a:t>Geerz</a:t>
            </a:r>
            <a:r>
              <a:rPr lang="fi-FI" dirty="0"/>
              <a:t>, 1973) </a:t>
            </a:r>
          </a:p>
          <a:p>
            <a:r>
              <a:rPr lang="fi-FI" dirty="0"/>
              <a:t>Prime </a:t>
            </a:r>
            <a:r>
              <a:rPr lang="fi-FI" dirty="0" err="1"/>
              <a:t>methods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in </a:t>
            </a:r>
            <a:r>
              <a:rPr lang="fi-FI" dirty="0" err="1"/>
              <a:t>real</a:t>
            </a:r>
            <a:r>
              <a:rPr lang="fi-FI" dirty="0"/>
              <a:t> </a:t>
            </a:r>
            <a:r>
              <a:rPr lang="fi-FI" dirty="0" err="1"/>
              <a:t>settings</a:t>
            </a:r>
            <a:r>
              <a:rPr lang="fi-FI" dirty="0"/>
              <a:t>, </a:t>
            </a:r>
            <a:r>
              <a:rPr lang="fi-FI" dirty="0" err="1"/>
              <a:t>collecting</a:t>
            </a:r>
            <a:r>
              <a:rPr lang="fi-FI" dirty="0"/>
              <a:t> </a:t>
            </a:r>
            <a:r>
              <a:rPr lang="fi-FI" dirty="0" err="1"/>
              <a:t>traces</a:t>
            </a:r>
            <a:r>
              <a:rPr lang="fi-FI" dirty="0"/>
              <a:t> and </a:t>
            </a:r>
            <a:r>
              <a:rPr lang="fi-FI" dirty="0" err="1"/>
              <a:t>documents</a:t>
            </a:r>
            <a:r>
              <a:rPr lang="fi-FI" dirty="0"/>
              <a:t> of </a:t>
            </a:r>
            <a:r>
              <a:rPr lang="fi-FI" dirty="0" err="1"/>
              <a:t>their</a:t>
            </a:r>
            <a:r>
              <a:rPr lang="fi-FI" dirty="0"/>
              <a:t> </a:t>
            </a:r>
            <a:r>
              <a:rPr lang="fi-FI" dirty="0" err="1"/>
              <a:t>actions</a:t>
            </a:r>
            <a:r>
              <a:rPr lang="fi-FI" dirty="0"/>
              <a:t>, and </a:t>
            </a:r>
            <a:r>
              <a:rPr lang="fi-FI" dirty="0" err="1"/>
              <a:t>talking</a:t>
            </a:r>
            <a:r>
              <a:rPr lang="fi-FI" dirty="0"/>
              <a:t> to </a:t>
            </a:r>
            <a:r>
              <a:rPr lang="fi-FI" dirty="0" err="1"/>
              <a:t>people</a:t>
            </a:r>
            <a:r>
              <a:rPr lang="fi-FI" dirty="0"/>
              <a:t> </a:t>
            </a:r>
          </a:p>
          <a:p>
            <a:r>
              <a:rPr lang="fi-FI" dirty="0" err="1"/>
              <a:t>Results</a:t>
            </a:r>
            <a:r>
              <a:rPr lang="fi-FI" dirty="0"/>
              <a:t> in an in-</a:t>
            </a:r>
            <a:r>
              <a:rPr lang="fi-FI" dirty="0" err="1"/>
              <a:t>depth</a:t>
            </a:r>
            <a:r>
              <a:rPr lang="fi-FI" dirty="0"/>
              <a:t> </a:t>
            </a:r>
            <a:r>
              <a:rPr lang="fi-FI" dirty="0" err="1"/>
              <a:t>first</a:t>
            </a:r>
            <a:r>
              <a:rPr lang="fi-FI" dirty="0"/>
              <a:t> </a:t>
            </a:r>
            <a:r>
              <a:rPr lang="fi-FI" dirty="0" err="1"/>
              <a:t>hand</a:t>
            </a:r>
            <a:r>
              <a:rPr lang="fi-FI" dirty="0"/>
              <a:t> </a:t>
            </a:r>
            <a:r>
              <a:rPr lang="fi-FI" dirty="0" err="1"/>
              <a:t>description</a:t>
            </a:r>
            <a:r>
              <a:rPr lang="fi-FI" dirty="0"/>
              <a:t> of </a:t>
            </a:r>
            <a:r>
              <a:rPr lang="fi-FI" dirty="0" err="1"/>
              <a:t>realities</a:t>
            </a:r>
            <a:r>
              <a:rPr lang="fi-FI" dirty="0"/>
              <a:t> </a:t>
            </a:r>
            <a:r>
              <a:rPr lang="fi-FI" dirty="0" err="1"/>
              <a:t>studied</a:t>
            </a:r>
            <a:endParaRPr lang="fi-FI" dirty="0"/>
          </a:p>
          <a:p>
            <a:r>
              <a:rPr lang="fi-FI" dirty="0"/>
              <a:t>GREAT in </a:t>
            </a:r>
            <a:r>
              <a:rPr lang="fi-FI" dirty="0" err="1"/>
              <a:t>seeing</a:t>
            </a:r>
            <a:r>
              <a:rPr lang="fi-FI" dirty="0"/>
              <a:t> </a:t>
            </a:r>
            <a:r>
              <a:rPr lang="fi-FI" dirty="0" err="1"/>
              <a:t>how</a:t>
            </a:r>
            <a:r>
              <a:rPr lang="fi-FI" dirty="0"/>
              <a:t> </a:t>
            </a:r>
            <a:r>
              <a:rPr lang="fi-FI" dirty="0" err="1"/>
              <a:t>things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and </a:t>
            </a:r>
            <a:r>
              <a:rPr lang="fi-FI" dirty="0" err="1"/>
              <a:t>how</a:t>
            </a:r>
            <a:r>
              <a:rPr lang="fi-FI" dirty="0"/>
              <a:t> 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work</a:t>
            </a:r>
            <a:r>
              <a:rPr lang="fi-FI" dirty="0"/>
              <a:t> ie </a:t>
            </a:r>
            <a:r>
              <a:rPr lang="fi-FI" dirty="0" err="1"/>
              <a:t>grounding</a:t>
            </a:r>
            <a:r>
              <a:rPr lang="fi-FI" dirty="0"/>
              <a:t>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ideation</a:t>
            </a:r>
            <a:r>
              <a:rPr lang="fi-FI" dirty="0"/>
              <a:t> and </a:t>
            </a:r>
            <a:r>
              <a:rPr lang="fi-FI" dirty="0" err="1"/>
              <a:t>solutions</a:t>
            </a:r>
            <a:endParaRPr lang="fi-FI" dirty="0"/>
          </a:p>
          <a:p>
            <a:r>
              <a:rPr lang="fi-FI" dirty="0"/>
              <a:t>Vs. In </a:t>
            </a:r>
            <a:r>
              <a:rPr lang="fi-FI" dirty="0" err="1"/>
              <a:t>desisign</a:t>
            </a:r>
            <a:r>
              <a:rPr lang="fi-FI" dirty="0"/>
              <a:t> </a:t>
            </a:r>
            <a:r>
              <a:rPr lang="fi-FI" dirty="0" err="1"/>
              <a:t>ethnography</a:t>
            </a:r>
            <a:r>
              <a:rPr lang="fi-FI" dirty="0"/>
              <a:t> </a:t>
            </a:r>
            <a:r>
              <a:rPr lang="fi-FI" dirty="0" err="1"/>
              <a:t>done</a:t>
            </a:r>
            <a:r>
              <a:rPr lang="fi-FI" dirty="0"/>
              <a:t> </a:t>
            </a:r>
            <a:r>
              <a:rPr lang="fi-FI" dirty="0" err="1"/>
              <a:t>quickly</a:t>
            </a:r>
            <a:r>
              <a:rPr lang="fi-FI" dirty="0"/>
              <a:t>, </a:t>
            </a:r>
            <a:r>
              <a:rPr lang="fi-FI" dirty="0" err="1"/>
              <a:t>insofar</a:t>
            </a:r>
            <a:r>
              <a:rPr lang="fi-FI" dirty="0"/>
              <a:t> as is </a:t>
            </a:r>
            <a:r>
              <a:rPr lang="fi-FI" dirty="0" err="1"/>
              <a:t>needed</a:t>
            </a:r>
            <a:r>
              <a:rPr lang="fi-FI" dirty="0"/>
              <a:t> to </a:t>
            </a:r>
            <a:r>
              <a:rPr lang="fi-FI" dirty="0" err="1"/>
              <a:t>ground</a:t>
            </a:r>
            <a:r>
              <a:rPr lang="fi-FI" dirty="0"/>
              <a:t> design in </a:t>
            </a:r>
            <a:r>
              <a:rPr lang="fi-FI" dirty="0" err="1"/>
              <a:t>real</a:t>
            </a:r>
            <a:r>
              <a:rPr lang="fi-FI" dirty="0"/>
              <a:t>-life </a:t>
            </a:r>
            <a:r>
              <a:rPr lang="fi-FI" dirty="0" err="1"/>
              <a:t>contexts</a:t>
            </a:r>
            <a:endParaRPr lang="fi-FI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B189A54-6671-6A4B-A15F-6C3392672A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147496" y="1921934"/>
            <a:ext cx="4722813" cy="576262"/>
          </a:xfrm>
        </p:spPr>
        <p:txBody>
          <a:bodyPr/>
          <a:lstStyle/>
          <a:p>
            <a:r>
              <a:rPr lang="fi-FI" dirty="0"/>
              <a:t>Design 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94E4302-E7D7-2B4A-B196-C15633066A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74976" y="2565400"/>
            <a:ext cx="5137682" cy="3987799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To design is to </a:t>
            </a:r>
            <a:r>
              <a:rPr lang="fi-FI" dirty="0" err="1"/>
              <a:t>device</a:t>
            </a:r>
            <a:r>
              <a:rPr lang="fi-FI" dirty="0"/>
              <a:t> </a:t>
            </a:r>
            <a:r>
              <a:rPr lang="fi-FI" dirty="0" err="1"/>
              <a:t>courses</a:t>
            </a:r>
            <a:r>
              <a:rPr lang="fi-FI" dirty="0"/>
              <a:t> of action </a:t>
            </a:r>
            <a:r>
              <a:rPr lang="fi-FI" dirty="0" err="1"/>
              <a:t>aimed</a:t>
            </a:r>
            <a:r>
              <a:rPr lang="fi-FI" dirty="0"/>
              <a:t> at </a:t>
            </a:r>
            <a:r>
              <a:rPr lang="fi-FI" dirty="0" err="1"/>
              <a:t>changing</a:t>
            </a:r>
            <a:r>
              <a:rPr lang="fi-FI" dirty="0"/>
              <a:t> </a:t>
            </a:r>
            <a:r>
              <a:rPr lang="fi-FI" dirty="0" err="1"/>
              <a:t>existing</a:t>
            </a:r>
            <a:r>
              <a:rPr lang="fi-FI" dirty="0"/>
              <a:t> </a:t>
            </a:r>
            <a:r>
              <a:rPr lang="fi-FI" dirty="0" err="1"/>
              <a:t>situations</a:t>
            </a:r>
            <a:r>
              <a:rPr lang="fi-FI" dirty="0"/>
              <a:t> to </a:t>
            </a:r>
            <a:r>
              <a:rPr lang="fi-FI" dirty="0" err="1"/>
              <a:t>preferred</a:t>
            </a:r>
            <a:r>
              <a:rPr lang="fi-FI" dirty="0"/>
              <a:t> </a:t>
            </a:r>
            <a:r>
              <a:rPr lang="fi-FI" dirty="0" err="1"/>
              <a:t>ones</a:t>
            </a:r>
            <a:r>
              <a:rPr lang="fi-FI" dirty="0"/>
              <a:t> (Simon, 1988)</a:t>
            </a:r>
          </a:p>
          <a:p>
            <a:r>
              <a:rPr lang="fi-FI" dirty="0" err="1"/>
              <a:t>Elaborating</a:t>
            </a:r>
            <a:r>
              <a:rPr lang="fi-FI" dirty="0"/>
              <a:t> </a:t>
            </a:r>
            <a:r>
              <a:rPr lang="fi-FI" dirty="0" err="1"/>
              <a:t>how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patterns</a:t>
            </a:r>
            <a:r>
              <a:rPr lang="fi-FI" dirty="0"/>
              <a:t> of </a:t>
            </a:r>
            <a:r>
              <a:rPr lang="fi-FI" dirty="0" err="1"/>
              <a:t>material</a:t>
            </a:r>
            <a:r>
              <a:rPr lang="fi-FI" dirty="0"/>
              <a:t> and </a:t>
            </a:r>
            <a:r>
              <a:rPr lang="fi-FI" dirty="0" err="1"/>
              <a:t>social</a:t>
            </a:r>
            <a:r>
              <a:rPr lang="fi-FI" dirty="0"/>
              <a:t> life </a:t>
            </a:r>
            <a:r>
              <a:rPr lang="fi-FI" dirty="0" err="1"/>
              <a:t>could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improved</a:t>
            </a:r>
            <a:r>
              <a:rPr lang="fi-FI" dirty="0"/>
              <a:t>  and </a:t>
            </a:r>
            <a:r>
              <a:rPr lang="fi-FI" dirty="0" err="1"/>
              <a:t>given</a:t>
            </a:r>
            <a:r>
              <a:rPr lang="fi-FI" dirty="0"/>
              <a:t> an </a:t>
            </a:r>
            <a:r>
              <a:rPr lang="fi-FI" dirty="0" err="1"/>
              <a:t>elaborated</a:t>
            </a:r>
            <a:r>
              <a:rPr lang="fi-FI" dirty="0"/>
              <a:t> </a:t>
            </a:r>
            <a:r>
              <a:rPr lang="fi-FI" dirty="0" err="1"/>
              <a:t>form</a:t>
            </a:r>
            <a:endParaRPr lang="fi-FI" dirty="0"/>
          </a:p>
          <a:p>
            <a:r>
              <a:rPr lang="fi-FI" dirty="0" err="1"/>
              <a:t>Proceeds</a:t>
            </a:r>
            <a:r>
              <a:rPr lang="fi-FI" dirty="0"/>
              <a:t> in </a:t>
            </a:r>
            <a:r>
              <a:rPr lang="fi-FI" dirty="0" err="1"/>
              <a:t>iterative</a:t>
            </a:r>
            <a:r>
              <a:rPr lang="fi-FI" dirty="0"/>
              <a:t> </a:t>
            </a:r>
            <a:r>
              <a:rPr lang="fi-FI" dirty="0" err="1"/>
              <a:t>cycles</a:t>
            </a:r>
            <a:r>
              <a:rPr lang="fi-FI" dirty="0"/>
              <a:t> of </a:t>
            </a:r>
            <a:r>
              <a:rPr lang="fi-FI" dirty="0" err="1"/>
              <a:t>problem</a:t>
            </a:r>
            <a:r>
              <a:rPr lang="fi-FI" dirty="0"/>
              <a:t> and </a:t>
            </a:r>
            <a:r>
              <a:rPr lang="fi-FI" dirty="0" err="1"/>
              <a:t>solution</a:t>
            </a:r>
            <a:r>
              <a:rPr lang="fi-FI" dirty="0"/>
              <a:t> (</a:t>
            </a:r>
            <a:r>
              <a:rPr lang="fi-FI" dirty="0" err="1"/>
              <a:t>re</a:t>
            </a:r>
            <a:r>
              <a:rPr lang="fi-FI" dirty="0"/>
              <a:t>)</a:t>
            </a:r>
            <a:r>
              <a:rPr lang="fi-FI" dirty="0" err="1"/>
              <a:t>framing</a:t>
            </a:r>
            <a:r>
              <a:rPr lang="fi-FI" dirty="0"/>
              <a:t> and </a:t>
            </a:r>
            <a:r>
              <a:rPr lang="fi-FI" dirty="0" err="1"/>
              <a:t>matching</a:t>
            </a:r>
            <a:endParaRPr lang="fi-FI" dirty="0"/>
          </a:p>
          <a:p>
            <a:r>
              <a:rPr lang="fi-FI" dirty="0" err="1"/>
              <a:t>Several</a:t>
            </a:r>
            <a:r>
              <a:rPr lang="fi-FI" dirty="0"/>
              <a:t> </a:t>
            </a:r>
            <a:r>
              <a:rPr lang="fi-FI" dirty="0" err="1"/>
              <a:t>phases</a:t>
            </a:r>
            <a:r>
              <a:rPr lang="fi-FI" dirty="0"/>
              <a:t> of </a:t>
            </a:r>
            <a:r>
              <a:rPr lang="fi-FI" dirty="0" err="1"/>
              <a:t>exploration</a:t>
            </a:r>
            <a:r>
              <a:rPr lang="fi-FI" dirty="0"/>
              <a:t>, </a:t>
            </a:r>
            <a:r>
              <a:rPr lang="fi-FI" dirty="0" err="1"/>
              <a:t>elaboration</a:t>
            </a:r>
            <a:r>
              <a:rPr lang="fi-FI" dirty="0"/>
              <a:t> and </a:t>
            </a:r>
            <a:r>
              <a:rPr lang="fi-FI" dirty="0" err="1"/>
              <a:t>refinement</a:t>
            </a:r>
            <a:r>
              <a:rPr lang="fi-FI" dirty="0"/>
              <a:t>: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ideas</a:t>
            </a:r>
            <a:r>
              <a:rPr lang="fi-FI" dirty="0"/>
              <a:t> to </a:t>
            </a:r>
            <a:r>
              <a:rPr lang="fi-FI" dirty="0" err="1"/>
              <a:t>concepts</a:t>
            </a:r>
            <a:r>
              <a:rPr lang="fi-FI" dirty="0"/>
              <a:t> to </a:t>
            </a:r>
            <a:r>
              <a:rPr lang="fi-FI" dirty="0" err="1"/>
              <a:t>models</a:t>
            </a:r>
            <a:r>
              <a:rPr lang="fi-FI" dirty="0"/>
              <a:t> to </a:t>
            </a:r>
            <a:r>
              <a:rPr lang="fi-FI" dirty="0" err="1"/>
              <a:t>prototypes</a:t>
            </a:r>
            <a:r>
              <a:rPr lang="fi-FI" dirty="0"/>
              <a:t> to </a:t>
            </a:r>
            <a:r>
              <a:rPr lang="fi-FI" dirty="0" err="1"/>
              <a:t>beta</a:t>
            </a:r>
            <a:r>
              <a:rPr lang="fi-FI" dirty="0"/>
              <a:t> </a:t>
            </a:r>
            <a:r>
              <a:rPr lang="fi-FI" dirty="0" err="1"/>
              <a:t>versions</a:t>
            </a:r>
            <a:r>
              <a:rPr lang="fi-FI" dirty="0"/>
              <a:t> to </a:t>
            </a:r>
            <a:r>
              <a:rPr lang="fi-FI" dirty="0" err="1"/>
              <a:t>something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works</a:t>
            </a:r>
            <a:r>
              <a:rPr lang="fi-FI" dirty="0"/>
              <a:t>… and is </a:t>
            </a:r>
            <a:r>
              <a:rPr lang="fi-FI" dirty="0" err="1"/>
              <a:t>improved</a:t>
            </a:r>
            <a:r>
              <a:rPr lang="fi-FI" dirty="0"/>
              <a:t> </a:t>
            </a:r>
          </a:p>
          <a:p>
            <a:r>
              <a:rPr lang="fi-FI" dirty="0"/>
              <a:t>GREAT in </a:t>
            </a:r>
            <a:r>
              <a:rPr lang="fi-FI" dirty="0" err="1"/>
              <a:t>developing</a:t>
            </a:r>
            <a:r>
              <a:rPr lang="fi-FI" dirty="0"/>
              <a:t> an </a:t>
            </a:r>
            <a:r>
              <a:rPr lang="fi-FI" dirty="0" err="1"/>
              <a:t>attitude</a:t>
            </a:r>
            <a:r>
              <a:rPr lang="fi-FI" dirty="0"/>
              <a:t> and a </a:t>
            </a:r>
            <a:r>
              <a:rPr lang="fi-FI" dirty="0" err="1"/>
              <a:t>way</a:t>
            </a:r>
            <a:r>
              <a:rPr lang="fi-FI" dirty="0"/>
              <a:t> of </a:t>
            </a:r>
            <a:r>
              <a:rPr lang="fi-FI" dirty="0" err="1"/>
              <a:t>seeing</a:t>
            </a:r>
            <a:r>
              <a:rPr lang="fi-FI" dirty="0"/>
              <a:t> </a:t>
            </a:r>
            <a:r>
              <a:rPr lang="fi-FI" dirty="0" err="1"/>
              <a:t>things</a:t>
            </a:r>
            <a:r>
              <a:rPr lang="fi-FI" dirty="0"/>
              <a:t> as </a:t>
            </a:r>
            <a:r>
              <a:rPr lang="fi-FI" dirty="0" err="1"/>
              <a:t>improvable</a:t>
            </a:r>
            <a:r>
              <a:rPr lang="fi-FI" dirty="0"/>
              <a:t> </a:t>
            </a:r>
          </a:p>
          <a:p>
            <a:r>
              <a:rPr lang="fi-FI" dirty="0"/>
              <a:t>VS. in design </a:t>
            </a:r>
            <a:r>
              <a:rPr lang="fi-FI" dirty="0" err="1"/>
              <a:t>ethnography</a:t>
            </a:r>
            <a:r>
              <a:rPr lang="fi-FI" dirty="0"/>
              <a:t> </a:t>
            </a:r>
            <a:r>
              <a:rPr lang="fi-FI" dirty="0" err="1"/>
              <a:t>typically</a:t>
            </a:r>
            <a:r>
              <a:rPr lang="fi-FI" dirty="0"/>
              <a:t> </a:t>
            </a:r>
            <a:r>
              <a:rPr lang="fi-FI" dirty="0" err="1"/>
              <a:t>used</a:t>
            </a:r>
            <a:r>
              <a:rPr lang="fi-FI" dirty="0"/>
              <a:t> </a:t>
            </a:r>
            <a:r>
              <a:rPr lang="fi-FI" dirty="0" err="1"/>
              <a:t>only</a:t>
            </a:r>
            <a:r>
              <a:rPr lang="fi-FI" dirty="0"/>
              <a:t> to </a:t>
            </a:r>
            <a:r>
              <a:rPr lang="fi-FI" dirty="0" err="1"/>
              <a:t>concept</a:t>
            </a:r>
            <a:r>
              <a:rPr lang="fi-FI" dirty="0"/>
              <a:t> design </a:t>
            </a:r>
          </a:p>
        </p:txBody>
      </p:sp>
    </p:spTree>
    <p:extLst>
      <p:ext uri="{BB962C8B-B14F-4D97-AF65-F5344CB8AC3E}">
        <p14:creationId xmlns:p14="http://schemas.microsoft.com/office/powerpoint/2010/main" val="4066585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91C08-01EC-B54F-9B88-B97CFF651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Recognizing poor design to find place for improvement</a:t>
            </a:r>
            <a:br>
              <a:rPr lang="fi-FI" b="1" dirty="0"/>
            </a:b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4962B-8FAB-E84E-827D-31E39B097E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In </a:t>
            </a:r>
            <a:r>
              <a:rPr lang="fi-FI" dirty="0" err="1"/>
              <a:t>spaces</a:t>
            </a:r>
            <a:r>
              <a:rPr lang="fi-FI" dirty="0"/>
              <a:t>, </a:t>
            </a:r>
            <a:r>
              <a:rPr lang="fi-FI" dirty="0" err="1"/>
              <a:t>materials</a:t>
            </a:r>
            <a:r>
              <a:rPr lang="fi-FI" dirty="0"/>
              <a:t> </a:t>
            </a:r>
            <a:r>
              <a:rPr lang="fi-FI" dirty="0" err="1"/>
              <a:t>interfaces</a:t>
            </a:r>
            <a:endParaRPr lang="fi-FI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6B6604-397D-1F4E-9E7F-42BA822757E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GB" dirty="0"/>
              <a:t>Poor detail design in the user-interface</a:t>
            </a:r>
            <a:endParaRPr lang="fi-FI" dirty="0"/>
          </a:p>
          <a:p>
            <a:pPr lvl="1"/>
            <a:r>
              <a:rPr lang="en-GB" dirty="0"/>
              <a:t>Poor layout / sub-section design in the user-interface </a:t>
            </a:r>
            <a:endParaRPr lang="fi-FI" dirty="0"/>
          </a:p>
          <a:p>
            <a:pPr lvl="1"/>
            <a:r>
              <a:rPr lang="en-GB" dirty="0"/>
              <a:t>Problems in whole of user interface (navigation, trade-offs) </a:t>
            </a:r>
            <a:endParaRPr lang="fi-FI" dirty="0"/>
          </a:p>
          <a:p>
            <a:pPr lvl="1"/>
            <a:r>
              <a:rPr lang="fi-FI" dirty="0" err="1"/>
              <a:t>Redundant</a:t>
            </a:r>
            <a:r>
              <a:rPr lang="fi-FI" dirty="0"/>
              <a:t> </a:t>
            </a:r>
            <a:r>
              <a:rPr lang="fi-FI" dirty="0" err="1"/>
              <a:t>application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feature</a:t>
            </a:r>
          </a:p>
          <a:p>
            <a:pPr lvl="1"/>
            <a:r>
              <a:rPr lang="en-GB" dirty="0"/>
              <a:t>Poor support of doing things together</a:t>
            </a:r>
            <a:endParaRPr lang="fi-FI" dirty="0"/>
          </a:p>
          <a:p>
            <a:pPr lvl="1"/>
            <a:r>
              <a:rPr lang="en-GB" dirty="0"/>
              <a:t>Misfit between customer base and design</a:t>
            </a:r>
            <a:endParaRPr lang="fi-FI" dirty="0"/>
          </a:p>
          <a:p>
            <a:endParaRPr lang="fi-FI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9B44BE-7F13-C349-9A86-CC94B7EBE8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i-FI" dirty="0"/>
              <a:t>In </a:t>
            </a:r>
            <a:r>
              <a:rPr lang="fi-FI" dirty="0" err="1"/>
              <a:t>actions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</a:t>
            </a:r>
            <a:r>
              <a:rPr lang="fi-FI" dirty="0" err="1"/>
              <a:t>people</a:t>
            </a:r>
            <a:endParaRPr lang="fi-FI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33A87B-BEF3-F54F-A2EC-42FE9376F1F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err="1"/>
              <a:t>Getting</a:t>
            </a:r>
            <a:r>
              <a:rPr lang="fi-FI" dirty="0"/>
              <a:t> </a:t>
            </a:r>
            <a:r>
              <a:rPr lang="fi-FI" dirty="0" err="1"/>
              <a:t>things</a:t>
            </a:r>
            <a:r>
              <a:rPr lang="fi-FI" dirty="0"/>
              <a:t> </a:t>
            </a:r>
            <a:r>
              <a:rPr lang="fi-FI" dirty="0" err="1"/>
              <a:t>done</a:t>
            </a:r>
            <a:r>
              <a:rPr lang="fi-FI" dirty="0"/>
              <a:t> </a:t>
            </a:r>
            <a:r>
              <a:rPr lang="fi-FI" dirty="0" err="1"/>
              <a:t>takes</a:t>
            </a:r>
            <a:r>
              <a:rPr lang="fi-FI" dirty="0"/>
              <a:t> </a:t>
            </a:r>
            <a:r>
              <a:rPr lang="fi-FI" dirty="0" err="1"/>
              <a:t>longer</a:t>
            </a:r>
            <a:r>
              <a:rPr lang="fi-FI" dirty="0"/>
              <a:t> </a:t>
            </a:r>
            <a:r>
              <a:rPr lang="fi-FI" dirty="0" err="1"/>
              <a:t>than</a:t>
            </a:r>
            <a:r>
              <a:rPr lang="fi-FI" dirty="0"/>
              <a:t> </a:t>
            </a:r>
            <a:r>
              <a:rPr lang="fi-FI" dirty="0" err="1"/>
              <a:t>necessary</a:t>
            </a:r>
            <a:endParaRPr lang="fi-FI" dirty="0"/>
          </a:p>
          <a:p>
            <a:r>
              <a:rPr lang="fi-FI" dirty="0"/>
              <a:t>People </a:t>
            </a:r>
            <a:r>
              <a:rPr lang="fi-FI" dirty="0" err="1"/>
              <a:t>showing</a:t>
            </a:r>
            <a:r>
              <a:rPr lang="fi-FI" dirty="0"/>
              <a:t> </a:t>
            </a:r>
            <a:r>
              <a:rPr lang="fi-FI" dirty="0" err="1"/>
              <a:t>frustration</a:t>
            </a:r>
            <a:endParaRPr lang="fi-FI" dirty="0"/>
          </a:p>
          <a:p>
            <a:r>
              <a:rPr lang="fi-FI" dirty="0"/>
              <a:t>People </a:t>
            </a:r>
            <a:r>
              <a:rPr lang="fi-FI" dirty="0" err="1"/>
              <a:t>work</a:t>
            </a:r>
            <a:r>
              <a:rPr lang="fi-FI" dirty="0"/>
              <a:t> </a:t>
            </a:r>
            <a:r>
              <a:rPr lang="fi-FI" dirty="0" err="1"/>
              <a:t>around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designed</a:t>
            </a:r>
            <a:r>
              <a:rPr lang="fi-FI" dirty="0"/>
              <a:t> </a:t>
            </a:r>
            <a:r>
              <a:rPr lang="fi-FI" dirty="0" err="1"/>
              <a:t>space</a:t>
            </a:r>
            <a:r>
              <a:rPr lang="fi-FI" dirty="0"/>
              <a:t>/ </a:t>
            </a:r>
            <a:r>
              <a:rPr lang="fi-FI" dirty="0" err="1"/>
              <a:t>technolgoy</a:t>
            </a:r>
            <a:endParaRPr lang="fi-FI" dirty="0"/>
          </a:p>
          <a:p>
            <a:r>
              <a:rPr lang="fi-FI" dirty="0"/>
              <a:t>People just </a:t>
            </a:r>
            <a:r>
              <a:rPr lang="fi-FI" dirty="0" err="1"/>
              <a:t>don’t</a:t>
            </a:r>
            <a:r>
              <a:rPr lang="fi-FI" dirty="0"/>
              <a:t> </a:t>
            </a:r>
            <a:r>
              <a:rPr lang="fi-FI" dirty="0" err="1"/>
              <a:t>use</a:t>
            </a:r>
            <a:r>
              <a:rPr lang="fi-FI" dirty="0"/>
              <a:t> </a:t>
            </a:r>
            <a:r>
              <a:rPr lang="fi-FI" dirty="0" err="1"/>
              <a:t>some</a:t>
            </a:r>
            <a:r>
              <a:rPr lang="fi-FI" dirty="0"/>
              <a:t> </a:t>
            </a:r>
            <a:r>
              <a:rPr lang="fi-FI" dirty="0" err="1"/>
              <a:t>parts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whole</a:t>
            </a:r>
            <a:r>
              <a:rPr lang="fi-FI" dirty="0"/>
              <a:t> of </a:t>
            </a:r>
            <a:r>
              <a:rPr lang="fi-FI" dirty="0" err="1"/>
              <a:t>technology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infrastructure</a:t>
            </a:r>
            <a:endParaRPr lang="fi-FI" dirty="0"/>
          </a:p>
          <a:p>
            <a:r>
              <a:rPr lang="fi-FI" dirty="0" err="1"/>
              <a:t>Groups</a:t>
            </a:r>
            <a:r>
              <a:rPr lang="fi-FI" dirty="0"/>
              <a:t> </a:t>
            </a: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awkward</a:t>
            </a:r>
            <a:r>
              <a:rPr lang="fi-FI" dirty="0"/>
              <a:t> </a:t>
            </a:r>
            <a:r>
              <a:rPr lang="fi-FI" dirty="0" err="1"/>
              <a:t>things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negotiate</a:t>
            </a:r>
            <a:r>
              <a:rPr lang="fi-FI" dirty="0"/>
              <a:t> </a:t>
            </a:r>
            <a:r>
              <a:rPr lang="fi-FI" dirty="0" err="1"/>
              <a:t>more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more</a:t>
            </a:r>
            <a:r>
              <a:rPr lang="fi-FI" dirty="0"/>
              <a:t> </a:t>
            </a:r>
            <a:r>
              <a:rPr lang="fi-FI" dirty="0" err="1"/>
              <a:t>banally</a:t>
            </a:r>
            <a:r>
              <a:rPr lang="fi-FI" dirty="0"/>
              <a:t> </a:t>
            </a:r>
            <a:r>
              <a:rPr lang="fi-FI" dirty="0" err="1"/>
              <a:t>than</a:t>
            </a:r>
            <a:r>
              <a:rPr lang="fi-FI" dirty="0"/>
              <a:t> </a:t>
            </a:r>
            <a:r>
              <a:rPr lang="fi-FI" dirty="0" err="1"/>
              <a:t>than</a:t>
            </a:r>
            <a:r>
              <a:rPr lang="fi-FI" dirty="0"/>
              <a:t> </a:t>
            </a:r>
            <a:r>
              <a:rPr lang="fi-FI" dirty="0" err="1"/>
              <a:t>one</a:t>
            </a:r>
            <a:r>
              <a:rPr lang="fi-FI" dirty="0"/>
              <a:t> </a:t>
            </a:r>
            <a:r>
              <a:rPr lang="fi-FI" dirty="0" err="1"/>
              <a:t>would</a:t>
            </a:r>
            <a:r>
              <a:rPr lang="fi-FI" dirty="0"/>
              <a:t> </a:t>
            </a:r>
            <a:r>
              <a:rPr lang="fi-FI" dirty="0" err="1"/>
              <a:t>expect</a:t>
            </a:r>
            <a:endParaRPr lang="fi-FI" dirty="0"/>
          </a:p>
          <a:p>
            <a:r>
              <a:rPr lang="fi-FI" dirty="0" err="1"/>
              <a:t>Things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used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</a:t>
            </a:r>
            <a:r>
              <a:rPr lang="fi-FI" dirty="0" err="1"/>
              <a:t>those</a:t>
            </a:r>
            <a:r>
              <a:rPr lang="fi-FI" dirty="0"/>
              <a:t> </a:t>
            </a:r>
            <a:r>
              <a:rPr lang="fi-FI" dirty="0" err="1"/>
              <a:t>who</a:t>
            </a:r>
            <a:r>
              <a:rPr lang="fi-FI" dirty="0"/>
              <a:t> </a:t>
            </a:r>
            <a:r>
              <a:rPr lang="fi-FI" dirty="0" err="1"/>
              <a:t>would</a:t>
            </a:r>
            <a:r>
              <a:rPr lang="fi-FI" dirty="0"/>
              <a:t> </a:t>
            </a:r>
            <a:r>
              <a:rPr lang="fi-FI" dirty="0" err="1"/>
              <a:t>clearly</a:t>
            </a:r>
            <a:r>
              <a:rPr lang="fi-FI" dirty="0"/>
              <a:t> </a:t>
            </a:r>
            <a:r>
              <a:rPr lang="fi-FI" dirty="0" err="1"/>
              <a:t>benefit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most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them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86976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8C08921-CC67-8C4B-AAA4-B91C1E9D4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might</a:t>
            </a:r>
            <a:r>
              <a:rPr lang="fi-FI" dirty="0"/>
              <a:t> </a:t>
            </a:r>
            <a:r>
              <a:rPr lang="fi-FI" dirty="0" err="1"/>
              <a:t>follow</a:t>
            </a:r>
            <a:endParaRPr lang="fi-FI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4629DA3-01B5-1848-957C-716788314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92112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901</TotalTime>
  <Words>327</Words>
  <Application>Microsoft Macintosh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Celestial</vt:lpstr>
      <vt:lpstr>Design ethnography</vt:lpstr>
      <vt:lpstr>Design ethnography</vt:lpstr>
      <vt:lpstr>Recognizing poor design to find place for improvement </vt:lpstr>
      <vt:lpstr>What might follow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Sampsa Hyysalo</dc:creator>
  <cp:lastModifiedBy>Sampsa Hyysalo</cp:lastModifiedBy>
  <cp:revision>9</cp:revision>
  <dcterms:created xsi:type="dcterms:W3CDTF">2019-01-22T18:12:05Z</dcterms:created>
  <dcterms:modified xsi:type="dcterms:W3CDTF">2019-01-23T09:13:30Z</dcterms:modified>
</cp:coreProperties>
</file>