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package/2006/relationships/metadata/extended-properties" Target="docProps/app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72" r:id="rId4"/>
    <p:sldId id="296" r:id="rId5"/>
    <p:sldId id="295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5" autoAdjust="0"/>
    <p:restoredTop sz="58359" autoAdjust="0"/>
  </p:normalViewPr>
  <p:slideViewPr>
    <p:cSldViewPr snapToGrid="0" snapToObjects="1">
      <p:cViewPr varScale="1">
        <p:scale>
          <a:sx n="63" d="100"/>
          <a:sy n="63" d="100"/>
        </p:scale>
        <p:origin x="31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C96BA-08DA-2D41-9ABB-71839B9120E1}" type="datetimeFigureOut">
              <a:rPr lang="en-US" smtClean="0"/>
              <a:t>1/17/19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FF4D-D286-9945-84D1-EE6F4129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3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71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23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23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2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DATA, DESIGN &amp; THE CITY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GB" b="1" dirty="0"/>
              <a:t>JAMES STEWART &amp; MORGAN CURRIE</a:t>
            </a:r>
            <a:endParaRPr lang="en-GB" sz="3700" b="1" dirty="0"/>
          </a:p>
          <a:p>
            <a:pPr marL="0" lvl="0" indent="0">
              <a:buNone/>
            </a:pPr>
            <a:endParaRPr lang="en-GB" sz="3700" b="1" dirty="0"/>
          </a:p>
          <a:p>
            <a:pPr marL="0" lvl="0" indent="0">
              <a:buNone/>
            </a:pPr>
            <a:r>
              <a:rPr lang="en-GB" b="1" dirty="0"/>
              <a:t>17 JANUARY 2019</a:t>
            </a:r>
            <a:endParaRPr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t>15 January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627" y="2024679"/>
            <a:ext cx="7772400" cy="10041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GB" dirty="0"/>
              <a:t>questionnaire</a:t>
            </a:r>
            <a:br>
              <a:rPr lang="en-GB" dirty="0"/>
            </a:br>
            <a:endParaRPr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528956-2D2B-EA4D-A543-AC4D4EA1ACCB}"/>
              </a:ext>
            </a:extLst>
          </p:cNvPr>
          <p:cNvSpPr txBox="1"/>
          <p:nvPr/>
        </p:nvSpPr>
        <p:spPr>
          <a:xfrm>
            <a:off x="1448454" y="3394635"/>
            <a:ext cx="6374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 min. </a:t>
            </a:r>
          </a:p>
          <a:p>
            <a:pPr lvl="1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You’ll have more time at the break and end of class to finish.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48" y="1287182"/>
            <a:ext cx="7772400" cy="1362075"/>
          </a:xfrm>
        </p:spPr>
        <p:txBody>
          <a:bodyPr>
            <a:normAutofit/>
          </a:bodyPr>
          <a:lstStyle/>
          <a:p>
            <a:pPr algn="ctr" fontAlgn="base"/>
            <a:r>
              <a:rPr lang="en-GB" dirty="0"/>
              <a:t>Transition </a:t>
            </a:r>
            <a:r>
              <a:rPr lang="en-GB" dirty="0" err="1"/>
              <a:t>edinburgh</a:t>
            </a:r>
            <a:endParaRPr lang="en-GB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C30C18-8D25-BD4C-A801-5D19B3468790}"/>
              </a:ext>
            </a:extLst>
          </p:cNvPr>
          <p:cNvSpPr txBox="1"/>
          <p:nvPr/>
        </p:nvSpPr>
        <p:spPr>
          <a:xfrm>
            <a:off x="229254" y="2649257"/>
            <a:ext cx="7858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Katharina </a:t>
            </a:r>
            <a:r>
              <a:rPr lang="en-GB" sz="2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Bouchaar</a:t>
            </a: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Mike </a:t>
            </a:r>
            <a:r>
              <a:rPr lang="en-GB" sz="2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Wignall</a:t>
            </a:r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(9:10-10:10)</a:t>
            </a:r>
          </a:p>
        </p:txBody>
      </p:sp>
    </p:spTree>
    <p:extLst>
      <p:ext uri="{BB962C8B-B14F-4D97-AF65-F5344CB8AC3E}">
        <p14:creationId xmlns:p14="http://schemas.microsoft.com/office/powerpoint/2010/main" val="330779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48" y="1287182"/>
            <a:ext cx="7772400" cy="1362075"/>
          </a:xfrm>
        </p:spPr>
        <p:txBody>
          <a:bodyPr>
            <a:normAutofit/>
          </a:bodyPr>
          <a:lstStyle/>
          <a:p>
            <a:pPr algn="ctr" fontAlgn="base"/>
            <a:r>
              <a:rPr lang="en-GB" dirty="0"/>
              <a:t>break</a:t>
            </a:r>
            <a:endParaRPr lang="en-GB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C30C18-8D25-BD4C-A801-5D19B3468790}"/>
              </a:ext>
            </a:extLst>
          </p:cNvPr>
          <p:cNvSpPr txBox="1"/>
          <p:nvPr/>
        </p:nvSpPr>
        <p:spPr>
          <a:xfrm>
            <a:off x="229254" y="2649257"/>
            <a:ext cx="7858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(5 min)</a:t>
            </a:r>
          </a:p>
        </p:txBody>
      </p:sp>
    </p:spTree>
    <p:extLst>
      <p:ext uri="{BB962C8B-B14F-4D97-AF65-F5344CB8AC3E}">
        <p14:creationId xmlns:p14="http://schemas.microsoft.com/office/powerpoint/2010/main" val="383630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48" y="1287182"/>
            <a:ext cx="7772400" cy="1362075"/>
          </a:xfrm>
        </p:spPr>
        <p:txBody>
          <a:bodyPr>
            <a:normAutofit/>
          </a:bodyPr>
          <a:lstStyle/>
          <a:p>
            <a:pPr algn="ctr" fontAlgn="base"/>
            <a:r>
              <a:rPr lang="en-GB" dirty="0"/>
              <a:t>The Edinburgh forge</a:t>
            </a:r>
            <a:endParaRPr lang="en-GB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C30C18-8D25-BD4C-A801-5D19B3468790}"/>
              </a:ext>
            </a:extLst>
          </p:cNvPr>
          <p:cNvSpPr txBox="1"/>
          <p:nvPr/>
        </p:nvSpPr>
        <p:spPr>
          <a:xfrm>
            <a:off x="229254" y="2649257"/>
            <a:ext cx="7858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Evan Morgan</a:t>
            </a:r>
          </a:p>
          <a:p>
            <a:pPr lvl="1" algn="ctr"/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(10:15-10:45)</a:t>
            </a:r>
          </a:p>
        </p:txBody>
      </p:sp>
    </p:spTree>
    <p:extLst>
      <p:ext uri="{BB962C8B-B14F-4D97-AF65-F5344CB8AC3E}">
        <p14:creationId xmlns:p14="http://schemas.microsoft.com/office/powerpoint/2010/main" val="328296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28" y="4538382"/>
            <a:ext cx="7772400" cy="1362075"/>
          </a:xfrm>
        </p:spPr>
        <p:txBody>
          <a:bodyPr>
            <a:normAutofit/>
          </a:bodyPr>
          <a:lstStyle/>
          <a:p>
            <a:pPr fontAlgn="base"/>
            <a:r>
              <a:rPr lang="en-GB" dirty="0"/>
              <a:t>Any closing issues, general questions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63405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2457</TotalTime>
  <Words>68</Words>
  <Application>Microsoft Macintosh PowerPoint</Application>
  <PresentationFormat>On-screen Show (4:3)</PresentationFormat>
  <Paragraphs>24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DATA, DESIGN &amp; THE CITY</vt:lpstr>
      <vt:lpstr>questionnaire </vt:lpstr>
      <vt:lpstr>Transition edinburgh</vt:lpstr>
      <vt:lpstr>break</vt:lpstr>
      <vt:lpstr>The Edinburgh forge</vt:lpstr>
      <vt:lpstr>Any closing issues, general questions</vt:lpstr>
    </vt:vector>
  </TitlesOfParts>
  <LinksUpToDate>false</LinksUpToDate>
  <SharedDoc>false</SharedDoc>
  <HyperlinksChanged>false</HyperlinksChanged>
  <AppVersion>16.0016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Design and Society</dc:title>
  <dc:creator>Ewan Klein, Hassan Waheed, Alexis Heeren</dc:creator>
  <cp:keywords/>
  <cp:lastModifiedBy>CURRIE Morgan</cp:lastModifiedBy>
  <cp:revision>29</cp:revision>
  <dcterms:created xsi:type="dcterms:W3CDTF">2018-11-01T20:24:52Z</dcterms:created>
  <dcterms:modified xsi:type="dcterms:W3CDTF">2019-01-17T13:02:43Z</dcterms:modified>
</cp:coreProperties>
</file>